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94C721-AD5B-80C3-C5EA-8BF50A7FE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6F012A-CF3C-422F-594B-288C47C39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17E106-B04A-404E-C19C-5B8A871D0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EC9071-20B0-CC61-3466-9963C5CCC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20401A-186D-67E9-F43A-400C8F5F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553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2506D8-E779-3C49-1CC1-48E0C48B6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6EEF95-7563-071E-AD1F-CF66631FB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CE8C9F-32B1-CC43-CFAB-2F029F709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AF61C5-98FD-0AE8-33F6-6A408AC42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FC18D1-1C6D-D770-5307-A1CD5E01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781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6E9A75-7A44-86E8-BD42-4F4C0FB062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D43E9A-EA11-F742-A5B3-A8DD9EEAB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64DAE4-C5E0-020E-4C7C-A5F4C261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1A7161-0405-FAF6-D793-04438422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01A0DD-8BC2-123D-A060-524753A5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54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1DD5F4-6ABF-D745-0F75-92297B09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7E8419-984E-40BA-495B-761A7C429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867F9C-12A3-0F57-7CF0-DBEAF827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05B7D0-440E-10F4-690C-29058645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E62256-BB3C-A56F-AA02-513C4669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27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653DF-3A87-F846-313E-3DA31C17B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F50008-EF94-39CF-3E1F-C9A4E65DF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D05E6F-4CC4-76D7-7D76-490BC1075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5E1980-6E17-4D4C-C9B5-D21A541C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B12002-4B89-4E2B-6DE4-0DB4CE7F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5242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43731-D7B4-4B63-5CDB-6ABCD4CA9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EC3A61-6277-09A3-32DE-A33A6CEE8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E723A1-C602-D6E0-99D8-BA06CD03B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8E0806-AB26-25DE-2D53-190ED1190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F181E-094F-1FBE-639F-6E45C7A5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3B4B9F-4E6C-B481-73C7-843CE7AE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002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77C8F-D4F0-41D5-0D71-F9E697DF1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22C89-E5BB-9D6B-C2FE-CE2184B3B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88688C-8012-9B11-E69C-596A552D9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60D8D0-C1C9-4A60-19A3-3C294A233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B3B731D-86CA-20D7-31D4-C1AA40F4B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7F76049-C9A3-4CFF-6F22-86AA6293C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4D212A3-3F24-F749-FF8F-4828554DB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505129-F15A-A824-CF33-359C1F5E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5740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CE13CD-D2C3-34FF-98EC-349D428A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82491A7-BE3B-79DB-C8BB-929CAF27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7C1E9B-F299-5083-F27C-8651B0530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FDA0B4-4807-FBF3-2C7C-D58C0ACB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944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EBD4A2-CD67-CDDE-F255-0946F34A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A5D9B6-1703-5BAB-3A99-A1F33A2B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9B616F2-AD18-9641-476A-ADF498FA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703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9D58E-F5F8-E39A-4D74-1E8DC68CB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8BC2A1-5896-1DD8-387B-8368A0BCE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66B1DE-1612-BBCC-4E1B-9686DE58C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EB3F80-6154-7ED9-D9F4-E1D8E227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52C49A-9995-725B-1E77-B8A629069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819205-FE7D-1190-AE0F-4D3EF9C4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7155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08C353-C63E-F0A7-73AD-5E6502EC4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E5A0A4C-B34C-8385-30D9-62B0A97A1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E75323-93BF-A2C0-36DD-117A6E4A7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5CBCFB-AD22-1631-F427-58EDEA68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FD7251-CE67-13EB-58A5-314AEAA37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D3AD97-7AB2-93BE-F639-22D31400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378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BD67D9-492B-6BF4-C113-B23E72C5C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0C78F9-1F69-D990-FF00-CA856C873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46633D-7B51-38E7-1EEC-2474E1CFE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BB175-77A4-4ECC-9305-429300CFBF2C}" type="datetimeFigureOut">
              <a:rPr lang="fr-CH" smtClean="0"/>
              <a:t>06.11.2023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B8A56E-3DF4-3CCA-5756-C0931D348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C8CAE3-4999-3BD1-277F-68E4748F0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69280-A5A4-4C7B-B180-0F63565E808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303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age 53">
            <a:extLst>
              <a:ext uri="{FF2B5EF4-FFF2-40B4-BE49-F238E27FC236}">
                <a16:creationId xmlns:a16="http://schemas.microsoft.com/office/drawing/2014/main" id="{6E9DD136-B676-CE19-8A75-BAA8300DF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01" y="266689"/>
            <a:ext cx="1446530" cy="8388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750FF4E-B382-2028-A8E6-BA5919052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67924"/>
            <a:ext cx="9144000" cy="751407"/>
          </a:xfrm>
        </p:spPr>
        <p:txBody>
          <a:bodyPr>
            <a:normAutofit fontScale="90000"/>
          </a:bodyPr>
          <a:lstStyle/>
          <a:p>
            <a:r>
              <a:rPr lang="fr-CH" b="1" dirty="0">
                <a:solidFill>
                  <a:schemeClr val="accent6">
                    <a:lumMod val="50000"/>
                  </a:schemeClr>
                </a:solidFill>
              </a:rPr>
              <a:t>Organigramme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A427DF5F-B7D0-A9B1-4EFB-8E687481BADB}"/>
              </a:ext>
            </a:extLst>
          </p:cNvPr>
          <p:cNvGrpSpPr/>
          <p:nvPr/>
        </p:nvGrpSpPr>
        <p:grpSpPr>
          <a:xfrm>
            <a:off x="5365227" y="1390337"/>
            <a:ext cx="1491521" cy="989351"/>
            <a:chOff x="742012" y="1708879"/>
            <a:chExt cx="1491521" cy="989351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78B2216A-04CA-D394-0D95-3AFA74129F88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2703BBA-F981-D7E3-BB6C-90FB91470B18}"/>
                </a:ext>
              </a:extLst>
            </p:cNvPr>
            <p:cNvSpPr txBox="1"/>
            <p:nvPr/>
          </p:nvSpPr>
          <p:spPr>
            <a:xfrm>
              <a:off x="854585" y="1753431"/>
              <a:ext cx="1338829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Conseil de fondation</a:t>
              </a:r>
            </a:p>
            <a:p>
              <a:pPr algn="ctr"/>
              <a:r>
                <a:rPr lang="fr-CH" sz="1050" dirty="0"/>
                <a:t>Président :</a:t>
              </a:r>
            </a:p>
            <a:p>
              <a:pPr algn="ctr"/>
              <a:r>
                <a:rPr lang="fr-CH" sz="1050" dirty="0"/>
                <a:t>R. Brunner</a:t>
              </a:r>
            </a:p>
            <a:p>
              <a:pPr algn="ctr"/>
              <a:r>
                <a:rPr lang="fr-CH" sz="1050" dirty="0"/>
                <a:t>Vice-président :</a:t>
              </a:r>
            </a:p>
            <a:p>
              <a:pPr algn="ctr"/>
              <a:r>
                <a:rPr lang="fr-CH" sz="1050" dirty="0"/>
                <a:t>C. Rey-Mermet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0CE8C83A-E8C9-54AA-0862-47C277D2E547}"/>
              </a:ext>
            </a:extLst>
          </p:cNvPr>
          <p:cNvGrpSpPr/>
          <p:nvPr/>
        </p:nvGrpSpPr>
        <p:grpSpPr>
          <a:xfrm>
            <a:off x="5365227" y="2656919"/>
            <a:ext cx="1491521" cy="989351"/>
            <a:chOff x="742012" y="1708879"/>
            <a:chExt cx="1491521" cy="989351"/>
          </a:xfrm>
        </p:grpSpPr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0335F561-6EB3-E536-1CF0-2730049537AF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8C681703-3A8C-F925-3C22-794C87860AE3}"/>
                </a:ext>
              </a:extLst>
            </p:cNvPr>
            <p:cNvSpPr txBox="1"/>
            <p:nvPr/>
          </p:nvSpPr>
          <p:spPr>
            <a:xfrm>
              <a:off x="989879" y="1725442"/>
              <a:ext cx="995785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Directeur</a:t>
              </a:r>
            </a:p>
            <a:p>
              <a:pPr algn="ctr"/>
              <a:r>
                <a:rPr lang="fr-CH" sz="1050" dirty="0"/>
                <a:t>P. Zurlinden</a:t>
              </a:r>
            </a:p>
            <a:p>
              <a:pPr algn="ctr"/>
              <a:endParaRPr lang="fr-CH" sz="1050" dirty="0"/>
            </a:p>
            <a:p>
              <a:pPr algn="ctr"/>
              <a:r>
                <a:rPr lang="fr-CH" sz="1050" i="1" dirty="0"/>
                <a:t>Suppléant</a:t>
              </a:r>
              <a:r>
                <a:rPr lang="fr-CH" sz="1050" dirty="0"/>
                <a:t> </a:t>
              </a:r>
            </a:p>
            <a:p>
              <a:pPr algn="ctr"/>
              <a:r>
                <a:rPr lang="fr-CH" sz="1050" dirty="0"/>
                <a:t>M. Longchamp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8A8B9F04-DC59-55A8-2F03-539C42D0A5EF}"/>
              </a:ext>
            </a:extLst>
          </p:cNvPr>
          <p:cNvGrpSpPr/>
          <p:nvPr/>
        </p:nvGrpSpPr>
        <p:grpSpPr>
          <a:xfrm>
            <a:off x="974024" y="3917997"/>
            <a:ext cx="1776555" cy="989351"/>
            <a:chOff x="662729" y="1708879"/>
            <a:chExt cx="1651414" cy="989351"/>
          </a:xfrm>
        </p:grpSpPr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36671CDA-60D2-CF29-8E81-A8355471C8D4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E74D3AB-C499-EA33-3B78-1C77D2AFE989}"/>
                </a:ext>
              </a:extLst>
            </p:cNvPr>
            <p:cNvSpPr txBox="1"/>
            <p:nvPr/>
          </p:nvSpPr>
          <p:spPr>
            <a:xfrm>
              <a:off x="662729" y="1753431"/>
              <a:ext cx="1651414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Soins et accompagnement</a:t>
              </a:r>
            </a:p>
            <a:p>
              <a:pPr algn="ctr"/>
              <a:r>
                <a:rPr lang="fr-CH" sz="1050" b="1" dirty="0"/>
                <a:t>Infirmier-chef</a:t>
              </a:r>
            </a:p>
            <a:p>
              <a:pPr algn="ctr"/>
              <a:r>
                <a:rPr lang="fr-CH" sz="1050" dirty="0"/>
                <a:t>M. Longchamp</a:t>
              </a:r>
            </a:p>
            <a:p>
              <a:pPr algn="ctr"/>
              <a:r>
                <a:rPr lang="fr-CH" sz="1050" i="1" dirty="0"/>
                <a:t>Suppléant</a:t>
              </a:r>
            </a:p>
            <a:p>
              <a:pPr algn="ctr"/>
              <a:r>
                <a:rPr lang="fr-CH" sz="1050" dirty="0"/>
                <a:t>P. Zurlinden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CBDD9487-E01B-5F4F-5E03-0615B4C963D3}"/>
              </a:ext>
            </a:extLst>
          </p:cNvPr>
          <p:cNvGrpSpPr/>
          <p:nvPr/>
        </p:nvGrpSpPr>
        <p:grpSpPr>
          <a:xfrm>
            <a:off x="3209816" y="3923699"/>
            <a:ext cx="1491521" cy="989351"/>
            <a:chOff x="742012" y="1708879"/>
            <a:chExt cx="1491521" cy="989351"/>
          </a:xfrm>
        </p:grpSpPr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1899C1FF-787B-0ED2-6253-79C5EB2234C7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C9DB4A30-5C0C-955C-8667-A47E4863E333}"/>
                </a:ext>
              </a:extLst>
            </p:cNvPr>
            <p:cNvSpPr txBox="1"/>
            <p:nvPr/>
          </p:nvSpPr>
          <p:spPr>
            <a:xfrm>
              <a:off x="936181" y="1753430"/>
              <a:ext cx="1122423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Socio-culturel</a:t>
              </a:r>
            </a:p>
            <a:p>
              <a:pPr algn="ctr"/>
              <a:r>
                <a:rPr lang="fr-CH" sz="1050" b="1" dirty="0"/>
                <a:t>Resp. animation</a:t>
              </a:r>
              <a:endParaRPr lang="fr-CH" sz="1050" dirty="0"/>
            </a:p>
            <a:p>
              <a:pPr algn="ctr"/>
              <a:r>
                <a:rPr lang="fr-CH" sz="1050" dirty="0"/>
                <a:t>Y. Stalder</a:t>
              </a:r>
            </a:p>
            <a:p>
              <a:pPr algn="ctr"/>
              <a:r>
                <a:rPr lang="fr-CH" sz="1050" i="1" dirty="0"/>
                <a:t>Suppléante</a:t>
              </a:r>
            </a:p>
            <a:p>
              <a:pPr algn="ctr"/>
              <a:r>
                <a:rPr lang="fr-CH" sz="1050" dirty="0"/>
                <a:t>C. Andrade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2B2D07D8-8840-7EDA-DF76-820836C9728B}"/>
              </a:ext>
            </a:extLst>
          </p:cNvPr>
          <p:cNvGrpSpPr/>
          <p:nvPr/>
        </p:nvGrpSpPr>
        <p:grpSpPr>
          <a:xfrm>
            <a:off x="7451860" y="2656918"/>
            <a:ext cx="1491521" cy="989351"/>
            <a:chOff x="742012" y="1708879"/>
            <a:chExt cx="1491521" cy="989351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BFB73384-F88D-0FAE-1940-516979C30860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DD53B12C-5533-17D8-404A-CDC9677F9F06}"/>
                </a:ext>
              </a:extLst>
            </p:cNvPr>
            <p:cNvSpPr txBox="1"/>
            <p:nvPr/>
          </p:nvSpPr>
          <p:spPr>
            <a:xfrm>
              <a:off x="993220" y="1806738"/>
              <a:ext cx="105670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Administration</a:t>
              </a:r>
            </a:p>
            <a:p>
              <a:pPr algn="ctr"/>
              <a:endParaRPr lang="fr-CH" sz="1050" dirty="0"/>
            </a:p>
            <a:p>
              <a:pPr algn="ctr"/>
              <a:r>
                <a:rPr lang="fr-CH" sz="1050" dirty="0"/>
                <a:t>V. Rigo</a:t>
              </a:r>
            </a:p>
            <a:p>
              <a:pPr algn="ctr"/>
              <a:r>
                <a:rPr lang="fr-CH" sz="1050" dirty="0"/>
                <a:t>M. </a:t>
              </a:r>
              <a:r>
                <a:rPr lang="fr-CH" sz="1050" dirty="0" err="1"/>
                <a:t>Martignier</a:t>
              </a:r>
              <a:endParaRPr lang="fr-CH" sz="105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F2DB2174-2B6A-59A8-EF24-81D2EB808D7E}"/>
              </a:ext>
            </a:extLst>
          </p:cNvPr>
          <p:cNvGrpSpPr/>
          <p:nvPr/>
        </p:nvGrpSpPr>
        <p:grpSpPr>
          <a:xfrm>
            <a:off x="1356043" y="2809387"/>
            <a:ext cx="1491520" cy="723047"/>
            <a:chOff x="1115517" y="1831834"/>
            <a:chExt cx="1491520" cy="723047"/>
          </a:xfrm>
        </p:grpSpPr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604C1226-04CD-090C-637F-691D5F623DD1}"/>
                </a:ext>
              </a:extLst>
            </p:cNvPr>
            <p:cNvSpPr/>
            <p:nvPr/>
          </p:nvSpPr>
          <p:spPr>
            <a:xfrm>
              <a:off x="1115517" y="1839299"/>
              <a:ext cx="1431541" cy="71558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D534DB80-8667-27FB-F132-5C3A8F7BC245}"/>
                </a:ext>
              </a:extLst>
            </p:cNvPr>
            <p:cNvSpPr txBox="1"/>
            <p:nvPr/>
          </p:nvSpPr>
          <p:spPr>
            <a:xfrm>
              <a:off x="1146381" y="1831834"/>
              <a:ext cx="1460656" cy="715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Pharmacienne</a:t>
              </a:r>
            </a:p>
            <a:p>
              <a:pPr algn="ctr"/>
              <a:r>
                <a:rPr lang="fr-CH" sz="1050" b="1" dirty="0"/>
                <a:t>répondante</a:t>
              </a:r>
            </a:p>
            <a:p>
              <a:pPr algn="ctr"/>
              <a:r>
                <a:rPr lang="fr-CH" sz="900" dirty="0"/>
                <a:t>Pharmacie de Troistorrents</a:t>
              </a:r>
            </a:p>
            <a:p>
              <a:pPr algn="ctr"/>
              <a:r>
                <a:rPr lang="fr-CH" sz="1050" dirty="0"/>
                <a:t>C. </a:t>
              </a:r>
              <a:r>
                <a:rPr lang="fr-CH" sz="1050" dirty="0" err="1"/>
                <a:t>Crepy-Marglais</a:t>
              </a:r>
              <a:endParaRPr lang="fr-CH" sz="1050" dirty="0"/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43EDAED9-BFFB-C0B3-F175-70CFEB960730}"/>
              </a:ext>
            </a:extLst>
          </p:cNvPr>
          <p:cNvGrpSpPr/>
          <p:nvPr/>
        </p:nvGrpSpPr>
        <p:grpSpPr>
          <a:xfrm>
            <a:off x="5193146" y="3917996"/>
            <a:ext cx="1908136" cy="989351"/>
            <a:chOff x="622792" y="1708879"/>
            <a:chExt cx="1729961" cy="989351"/>
          </a:xfrm>
        </p:grpSpPr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0E192EC3-1ADB-1EC9-FE3F-132B38720FE0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A11F5E0D-4523-B6F1-F6CC-15F6566406F4}"/>
                </a:ext>
              </a:extLst>
            </p:cNvPr>
            <p:cNvSpPr txBox="1"/>
            <p:nvPr/>
          </p:nvSpPr>
          <p:spPr>
            <a:xfrm>
              <a:off x="622792" y="1757178"/>
              <a:ext cx="1729961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Exploitation /Socio-hôtelier</a:t>
              </a:r>
              <a:endParaRPr lang="fr-CH" sz="1050" dirty="0"/>
            </a:p>
            <a:p>
              <a:pPr algn="ctr"/>
              <a:r>
                <a:rPr lang="fr-CH" sz="1050" b="1" dirty="0"/>
                <a:t>Intendante</a:t>
              </a:r>
            </a:p>
            <a:p>
              <a:pPr algn="ctr"/>
              <a:r>
                <a:rPr lang="fr-CH" sz="1050" dirty="0"/>
                <a:t>L. De Matos Barbosa</a:t>
              </a:r>
            </a:p>
            <a:p>
              <a:pPr algn="ctr"/>
              <a:r>
                <a:rPr lang="fr-CH" sz="1050" i="1" dirty="0"/>
                <a:t>Suppléant</a:t>
              </a:r>
            </a:p>
            <a:p>
              <a:pPr algn="ctr"/>
              <a:r>
                <a:rPr lang="fr-CH" sz="1050" dirty="0"/>
                <a:t>J. </a:t>
              </a:r>
              <a:r>
                <a:rPr lang="fr-CH" sz="1050" dirty="0" err="1"/>
                <a:t>Donnet</a:t>
              </a:r>
              <a:endParaRPr lang="fr-CH" sz="1050" dirty="0"/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3C6FC4CB-B4C6-4DE7-A95F-A506D677FBC6}"/>
              </a:ext>
            </a:extLst>
          </p:cNvPr>
          <p:cNvGrpSpPr/>
          <p:nvPr/>
        </p:nvGrpSpPr>
        <p:grpSpPr>
          <a:xfrm>
            <a:off x="9478604" y="3917994"/>
            <a:ext cx="1491521" cy="989351"/>
            <a:chOff x="742012" y="1708879"/>
            <a:chExt cx="1491521" cy="989351"/>
          </a:xfrm>
        </p:grpSpPr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610AF580-EAF4-439D-7EF6-3A020632167A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C827D7A-EA07-A99F-6F93-AA3EDAF3B378}"/>
                </a:ext>
              </a:extLst>
            </p:cNvPr>
            <p:cNvSpPr txBox="1"/>
            <p:nvPr/>
          </p:nvSpPr>
          <p:spPr>
            <a:xfrm>
              <a:off x="834389" y="1850867"/>
              <a:ext cx="13067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Service technique</a:t>
              </a:r>
              <a:endParaRPr lang="fr-CH" sz="1050" dirty="0"/>
            </a:p>
            <a:p>
              <a:pPr algn="ctr"/>
              <a:r>
                <a:rPr lang="fr-CH" sz="1050" dirty="0"/>
                <a:t>J. </a:t>
              </a:r>
              <a:r>
                <a:rPr lang="fr-CH" sz="1050" dirty="0" err="1"/>
                <a:t>Donnet</a:t>
              </a:r>
              <a:endParaRPr lang="fr-CH" sz="1050" dirty="0"/>
            </a:p>
            <a:p>
              <a:pPr algn="ctr"/>
              <a:r>
                <a:rPr lang="fr-CH" sz="1050" i="1" dirty="0"/>
                <a:t>Suppléante</a:t>
              </a:r>
            </a:p>
            <a:p>
              <a:pPr algn="ctr"/>
              <a:r>
                <a:rPr lang="fr-CH" sz="1050" dirty="0"/>
                <a:t>L. De Matos Barbosa</a:t>
              </a: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F6B03575-A7B2-912D-5FE3-FB11660CA6AD}"/>
              </a:ext>
            </a:extLst>
          </p:cNvPr>
          <p:cNvGrpSpPr/>
          <p:nvPr/>
        </p:nvGrpSpPr>
        <p:grpSpPr>
          <a:xfrm>
            <a:off x="7478433" y="3917995"/>
            <a:ext cx="1491521" cy="989351"/>
            <a:chOff x="742012" y="1708879"/>
            <a:chExt cx="1491521" cy="989351"/>
          </a:xfrm>
        </p:grpSpPr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2D3BF50C-9D26-8EA4-02F3-2499C0EED0DA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D99AD06D-4894-99B4-9AD3-8D99FE010984}"/>
                </a:ext>
              </a:extLst>
            </p:cNvPr>
            <p:cNvSpPr txBox="1"/>
            <p:nvPr/>
          </p:nvSpPr>
          <p:spPr>
            <a:xfrm>
              <a:off x="1123889" y="1753431"/>
              <a:ext cx="800219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Cuisine</a:t>
              </a:r>
            </a:p>
            <a:p>
              <a:pPr algn="ctr"/>
              <a:r>
                <a:rPr lang="fr-CH" sz="1050" b="1" dirty="0"/>
                <a:t>Cheffe</a:t>
              </a:r>
              <a:endParaRPr lang="fr-CH" sz="1050" dirty="0"/>
            </a:p>
            <a:p>
              <a:pPr algn="ctr"/>
              <a:r>
                <a:rPr lang="fr-CH" sz="1050" dirty="0"/>
                <a:t>J. Cassagne</a:t>
              </a:r>
            </a:p>
            <a:p>
              <a:pPr algn="ctr"/>
              <a:r>
                <a:rPr lang="fr-CH" sz="1050" i="1" dirty="0"/>
                <a:t>Suppléant</a:t>
              </a:r>
            </a:p>
            <a:p>
              <a:pPr algn="ctr"/>
              <a:r>
                <a:rPr lang="fr-CH" sz="1050" dirty="0"/>
                <a:t>A. </a:t>
              </a:r>
              <a:r>
                <a:rPr lang="fr-CH" sz="1050" dirty="0" err="1"/>
                <a:t>Nobs</a:t>
              </a:r>
              <a:endParaRPr lang="fr-CH" sz="1050" dirty="0"/>
            </a:p>
          </p:txBody>
        </p: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B029102D-2A6D-0D38-1AD2-DE916AE75B9F}"/>
              </a:ext>
            </a:extLst>
          </p:cNvPr>
          <p:cNvGrpSpPr/>
          <p:nvPr/>
        </p:nvGrpSpPr>
        <p:grpSpPr>
          <a:xfrm>
            <a:off x="4269191" y="5378715"/>
            <a:ext cx="3683589" cy="475067"/>
            <a:chOff x="4794196" y="5423111"/>
            <a:chExt cx="3683589" cy="475067"/>
          </a:xfrm>
        </p:grpSpPr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59A7582E-610E-85FA-F245-15ACFE006D69}"/>
                </a:ext>
              </a:extLst>
            </p:cNvPr>
            <p:cNvGrpSpPr/>
            <p:nvPr/>
          </p:nvGrpSpPr>
          <p:grpSpPr>
            <a:xfrm>
              <a:off x="4794196" y="5427654"/>
              <a:ext cx="1908136" cy="470524"/>
              <a:chOff x="393022" y="1708879"/>
              <a:chExt cx="2189505" cy="989351"/>
            </a:xfrm>
          </p:grpSpPr>
          <p:sp>
            <p:nvSpPr>
              <p:cNvPr id="41" name="Rectangle : coins arrondis 40">
                <a:extLst>
                  <a:ext uri="{FF2B5EF4-FFF2-40B4-BE49-F238E27FC236}">
                    <a16:creationId xmlns:a16="http://schemas.microsoft.com/office/drawing/2014/main" id="{435A90CB-7624-DE74-4998-F39C0F285C89}"/>
                  </a:ext>
                </a:extLst>
              </p:cNvPr>
              <p:cNvSpPr/>
              <p:nvPr/>
            </p:nvSpPr>
            <p:spPr>
              <a:xfrm>
                <a:off x="742012" y="1708879"/>
                <a:ext cx="1491521" cy="989351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C5F05D3D-86F6-71AD-E733-B18D7AA2FCF2}"/>
                  </a:ext>
                </a:extLst>
              </p:cNvPr>
              <p:cNvSpPr txBox="1"/>
              <p:nvPr/>
            </p:nvSpPr>
            <p:spPr>
              <a:xfrm>
                <a:off x="393022" y="1757177"/>
                <a:ext cx="2189505" cy="873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050" b="1" dirty="0"/>
                  <a:t>Cafétéria / restaurant</a:t>
                </a:r>
              </a:p>
              <a:p>
                <a:pPr algn="ctr"/>
                <a:r>
                  <a:rPr lang="fr-CH" sz="1050" dirty="0"/>
                  <a:t>S. </a:t>
                </a:r>
                <a:r>
                  <a:rPr lang="fr-CH" sz="1050" dirty="0" err="1"/>
                  <a:t>Modric</a:t>
                </a:r>
                <a:endParaRPr lang="fr-CH" sz="1050" dirty="0"/>
              </a:p>
            </p:txBody>
          </p:sp>
        </p:grpSp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id="{5B9CEAAA-BC66-380F-19D2-638621E9CFD2}"/>
                </a:ext>
              </a:extLst>
            </p:cNvPr>
            <p:cNvGrpSpPr/>
            <p:nvPr/>
          </p:nvGrpSpPr>
          <p:grpSpPr>
            <a:xfrm>
              <a:off x="7525353" y="5427654"/>
              <a:ext cx="952432" cy="470524"/>
              <a:chOff x="742012" y="1708879"/>
              <a:chExt cx="1491521" cy="989351"/>
            </a:xfrm>
          </p:grpSpPr>
          <p:sp>
            <p:nvSpPr>
              <p:cNvPr id="44" name="Rectangle : coins arrondis 43">
                <a:extLst>
                  <a:ext uri="{FF2B5EF4-FFF2-40B4-BE49-F238E27FC236}">
                    <a16:creationId xmlns:a16="http://schemas.microsoft.com/office/drawing/2014/main" id="{97C023A7-6724-5C13-DEE7-3CBA78766BE4}"/>
                  </a:ext>
                </a:extLst>
              </p:cNvPr>
              <p:cNvSpPr/>
              <p:nvPr/>
            </p:nvSpPr>
            <p:spPr>
              <a:xfrm>
                <a:off x="742012" y="1708879"/>
                <a:ext cx="1491521" cy="989351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A7342EA2-2C82-4233-46CF-2B29A746A413}"/>
                  </a:ext>
                </a:extLst>
              </p:cNvPr>
              <p:cNvSpPr txBox="1"/>
              <p:nvPr/>
            </p:nvSpPr>
            <p:spPr>
              <a:xfrm>
                <a:off x="893831" y="1757177"/>
                <a:ext cx="1187887" cy="873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050" b="1" dirty="0"/>
                  <a:t>Buanderie</a:t>
                </a:r>
              </a:p>
              <a:p>
                <a:pPr algn="ctr"/>
                <a:r>
                  <a:rPr lang="fr-CH" sz="1050" dirty="0"/>
                  <a:t>S. Sakic</a:t>
                </a:r>
              </a:p>
            </p:txBody>
          </p:sp>
        </p:grpSp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B13CEF74-B300-1A63-8389-211BFBFFE9CD}"/>
                </a:ext>
              </a:extLst>
            </p:cNvPr>
            <p:cNvGrpSpPr/>
            <p:nvPr/>
          </p:nvGrpSpPr>
          <p:grpSpPr>
            <a:xfrm>
              <a:off x="6485554" y="5423111"/>
              <a:ext cx="952432" cy="470524"/>
              <a:chOff x="742012" y="1708879"/>
              <a:chExt cx="1491521" cy="989351"/>
            </a:xfrm>
          </p:grpSpPr>
          <p:sp>
            <p:nvSpPr>
              <p:cNvPr id="47" name="Rectangle : coins arrondis 46">
                <a:extLst>
                  <a:ext uri="{FF2B5EF4-FFF2-40B4-BE49-F238E27FC236}">
                    <a16:creationId xmlns:a16="http://schemas.microsoft.com/office/drawing/2014/main" id="{994C2EBF-6CE2-75C2-9F7F-61CDAF473DEC}"/>
                  </a:ext>
                </a:extLst>
              </p:cNvPr>
              <p:cNvSpPr/>
              <p:nvPr/>
            </p:nvSpPr>
            <p:spPr>
              <a:xfrm>
                <a:off x="742012" y="1708879"/>
                <a:ext cx="1491521" cy="989351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1AA7B403-11A7-6C0E-EAB8-554C4F33C3A7}"/>
                  </a:ext>
                </a:extLst>
              </p:cNvPr>
              <p:cNvSpPr txBox="1"/>
              <p:nvPr/>
            </p:nvSpPr>
            <p:spPr>
              <a:xfrm>
                <a:off x="936506" y="1757177"/>
                <a:ext cx="1102536" cy="873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050" b="1" dirty="0"/>
                  <a:t>Entretien</a:t>
                </a:r>
              </a:p>
              <a:p>
                <a:pPr algn="ctr"/>
                <a:r>
                  <a:rPr lang="fr-CH" sz="1050" dirty="0"/>
                  <a:t>L. Frisa</a:t>
                </a:r>
              </a:p>
            </p:txBody>
          </p:sp>
        </p:grp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8E04B21C-5D6F-6B6A-4111-49DC446553BB}"/>
              </a:ext>
            </a:extLst>
          </p:cNvPr>
          <p:cNvGrpSpPr/>
          <p:nvPr/>
        </p:nvGrpSpPr>
        <p:grpSpPr>
          <a:xfrm>
            <a:off x="1211663" y="5374172"/>
            <a:ext cx="1299849" cy="470524"/>
            <a:chOff x="742012" y="1708879"/>
            <a:chExt cx="1491521" cy="989351"/>
          </a:xfrm>
        </p:grpSpPr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DDF4EFFD-A86D-2CA0-C2DF-733A39D57908}"/>
                </a:ext>
              </a:extLst>
            </p:cNvPr>
            <p:cNvSpPr/>
            <p:nvPr/>
          </p:nvSpPr>
          <p:spPr>
            <a:xfrm>
              <a:off x="742012" y="1708879"/>
              <a:ext cx="1491521" cy="9893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F71C506C-2D47-7B31-AA39-6A1DC0F1FE51}"/>
                </a:ext>
              </a:extLst>
            </p:cNvPr>
            <p:cNvSpPr txBox="1"/>
            <p:nvPr/>
          </p:nvSpPr>
          <p:spPr>
            <a:xfrm>
              <a:off x="939453" y="1757177"/>
              <a:ext cx="1096637" cy="8736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IRUS</a:t>
              </a:r>
            </a:p>
            <a:p>
              <a:pPr algn="ctr"/>
              <a:r>
                <a:rPr lang="fr-CH" sz="1050" dirty="0"/>
                <a:t>S. Thibaudeau</a:t>
              </a: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46A1B01C-34AC-034F-D650-45A91CC877F0}"/>
              </a:ext>
            </a:extLst>
          </p:cNvPr>
          <p:cNvGrpSpPr/>
          <p:nvPr/>
        </p:nvGrpSpPr>
        <p:grpSpPr>
          <a:xfrm>
            <a:off x="3219436" y="2816853"/>
            <a:ext cx="1431541" cy="723047"/>
            <a:chOff x="1115517" y="1831834"/>
            <a:chExt cx="1431541" cy="723047"/>
          </a:xfrm>
        </p:grpSpPr>
        <p:sp>
          <p:nvSpPr>
            <p:cNvPr id="58" name="Rectangle : coins arrondis 57">
              <a:extLst>
                <a:ext uri="{FF2B5EF4-FFF2-40B4-BE49-F238E27FC236}">
                  <a16:creationId xmlns:a16="http://schemas.microsoft.com/office/drawing/2014/main" id="{865895F9-A60C-36A4-4D1B-21579B1AA96A}"/>
                </a:ext>
              </a:extLst>
            </p:cNvPr>
            <p:cNvSpPr/>
            <p:nvPr/>
          </p:nvSpPr>
          <p:spPr>
            <a:xfrm>
              <a:off x="1115517" y="1839299"/>
              <a:ext cx="1431541" cy="71558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12D6D75C-EB7E-2C64-EA02-E0145D0D5FFE}"/>
                </a:ext>
              </a:extLst>
            </p:cNvPr>
            <p:cNvSpPr txBox="1"/>
            <p:nvPr/>
          </p:nvSpPr>
          <p:spPr>
            <a:xfrm>
              <a:off x="1320305" y="1831834"/>
              <a:ext cx="1112805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050" b="1" dirty="0"/>
                <a:t>Médecin</a:t>
              </a:r>
            </a:p>
            <a:p>
              <a:pPr algn="ctr"/>
              <a:r>
                <a:rPr lang="fr-CH" sz="1050" b="1" dirty="0"/>
                <a:t>répondante</a:t>
              </a:r>
            </a:p>
            <a:p>
              <a:pPr algn="ctr"/>
              <a:r>
                <a:rPr lang="fr-CH" sz="1050" dirty="0"/>
                <a:t>M.-A. </a:t>
              </a:r>
              <a:r>
                <a:rPr lang="fr-CH" sz="1050" dirty="0" err="1"/>
                <a:t>Pierrisnard</a:t>
              </a:r>
              <a:endParaRPr lang="fr-CH" sz="1050" dirty="0"/>
            </a:p>
          </p:txBody>
        </p:sp>
      </p:grp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CA738ED7-AE8E-75E6-3605-B9ADF19C70F2}"/>
              </a:ext>
            </a:extLst>
          </p:cNvPr>
          <p:cNvCxnSpPr>
            <a:stCxn id="7" idx="2"/>
            <a:endCxn id="11" idx="0"/>
          </p:cNvCxnSpPr>
          <p:nvPr/>
        </p:nvCxnSpPr>
        <p:spPr>
          <a:xfrm>
            <a:off x="6110988" y="2379688"/>
            <a:ext cx="0" cy="2772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58E73644-1486-1A2E-B5E9-E656803C7F6B}"/>
              </a:ext>
            </a:extLst>
          </p:cNvPr>
          <p:cNvCxnSpPr>
            <a:cxnSpLocks/>
            <a:stCxn id="20" idx="1"/>
            <a:endCxn id="11" idx="3"/>
          </p:cNvCxnSpPr>
          <p:nvPr/>
        </p:nvCxnSpPr>
        <p:spPr>
          <a:xfrm flipH="1">
            <a:off x="6856748" y="3151594"/>
            <a:ext cx="595112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4D493AB3-52C9-1E5F-14AB-C24A80CF547F}"/>
              </a:ext>
            </a:extLst>
          </p:cNvPr>
          <p:cNvCxnSpPr/>
          <p:nvPr/>
        </p:nvCxnSpPr>
        <p:spPr>
          <a:xfrm>
            <a:off x="6108485" y="3640763"/>
            <a:ext cx="0" cy="2772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81F7B54B-3DED-1D81-9B94-07ED0D3E1610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1861586" y="4907345"/>
            <a:ext cx="2" cy="4668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F872531B-F4E4-C483-B1D2-6A4225972FF2}"/>
              </a:ext>
            </a:extLst>
          </p:cNvPr>
          <p:cNvCxnSpPr>
            <a:cxnSpLocks/>
          </p:cNvCxnSpPr>
          <p:nvPr/>
        </p:nvCxnSpPr>
        <p:spPr>
          <a:xfrm>
            <a:off x="6147212" y="4909152"/>
            <a:ext cx="0" cy="24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CAA4445E-EFA0-E7B7-300E-90C046D10B7D}"/>
              </a:ext>
            </a:extLst>
          </p:cNvPr>
          <p:cNvCxnSpPr/>
          <p:nvPr/>
        </p:nvCxnSpPr>
        <p:spPr>
          <a:xfrm flipH="1">
            <a:off x="1861586" y="3779378"/>
            <a:ext cx="42468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FEB704C9-FA2C-87B4-5307-E3622FFDDF39}"/>
              </a:ext>
            </a:extLst>
          </p:cNvPr>
          <p:cNvCxnSpPr>
            <a:endCxn id="14" idx="0"/>
          </p:cNvCxnSpPr>
          <p:nvPr/>
        </p:nvCxnSpPr>
        <p:spPr>
          <a:xfrm>
            <a:off x="1861586" y="3779378"/>
            <a:ext cx="2" cy="1386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AF3D8B6D-2AE9-75F0-FA02-FFF893F950CD}"/>
              </a:ext>
            </a:extLst>
          </p:cNvPr>
          <p:cNvCxnSpPr/>
          <p:nvPr/>
        </p:nvCxnSpPr>
        <p:spPr>
          <a:xfrm>
            <a:off x="3935204" y="3788337"/>
            <a:ext cx="2" cy="1386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F86E9A69-53F4-01A9-84C0-C477CCB10253}"/>
              </a:ext>
            </a:extLst>
          </p:cNvPr>
          <p:cNvCxnSpPr/>
          <p:nvPr/>
        </p:nvCxnSpPr>
        <p:spPr>
          <a:xfrm flipH="1">
            <a:off x="5193146" y="5147020"/>
            <a:ext cx="9540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6982169F-6340-1D6C-113B-1EE49EC8DFD3}"/>
              </a:ext>
            </a:extLst>
          </p:cNvPr>
          <p:cNvCxnSpPr>
            <a:cxnSpLocks/>
          </p:cNvCxnSpPr>
          <p:nvPr/>
        </p:nvCxnSpPr>
        <p:spPr>
          <a:xfrm flipH="1">
            <a:off x="6139717" y="5140758"/>
            <a:ext cx="1312143" cy="66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12390792-99A6-6BB2-4D42-C1C60E8B1A78}"/>
              </a:ext>
            </a:extLst>
          </p:cNvPr>
          <p:cNvCxnSpPr>
            <a:endCxn id="47" idx="0"/>
          </p:cNvCxnSpPr>
          <p:nvPr/>
        </p:nvCxnSpPr>
        <p:spPr>
          <a:xfrm>
            <a:off x="6436765" y="5147417"/>
            <a:ext cx="0" cy="231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F44FD7B0-987F-51E6-988B-2E387DE293DB}"/>
              </a:ext>
            </a:extLst>
          </p:cNvPr>
          <p:cNvCxnSpPr/>
          <p:nvPr/>
        </p:nvCxnSpPr>
        <p:spPr>
          <a:xfrm>
            <a:off x="5194134" y="5151960"/>
            <a:ext cx="0" cy="231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CDA6ACFD-DBA8-6FCD-6ADF-7526CF6C00FB}"/>
              </a:ext>
            </a:extLst>
          </p:cNvPr>
          <p:cNvCxnSpPr/>
          <p:nvPr/>
        </p:nvCxnSpPr>
        <p:spPr>
          <a:xfrm>
            <a:off x="7451860" y="5140758"/>
            <a:ext cx="0" cy="231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A4DAFAFC-A683-9DF2-6E59-E334D1704276}"/>
              </a:ext>
            </a:extLst>
          </p:cNvPr>
          <p:cNvCxnSpPr/>
          <p:nvPr/>
        </p:nvCxnSpPr>
        <p:spPr>
          <a:xfrm flipH="1">
            <a:off x="6100743" y="3776238"/>
            <a:ext cx="42468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92DCF7DF-8725-0D86-3A70-2BE17B7CC19F}"/>
              </a:ext>
            </a:extLst>
          </p:cNvPr>
          <p:cNvCxnSpPr/>
          <p:nvPr/>
        </p:nvCxnSpPr>
        <p:spPr>
          <a:xfrm>
            <a:off x="8245405" y="3788363"/>
            <a:ext cx="2" cy="1386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necteur droit 103">
            <a:extLst>
              <a:ext uri="{FF2B5EF4-FFF2-40B4-BE49-F238E27FC236}">
                <a16:creationId xmlns:a16="http://schemas.microsoft.com/office/drawing/2014/main" id="{E3326C04-D628-12E9-D33C-E5DE07AB3720}"/>
              </a:ext>
            </a:extLst>
          </p:cNvPr>
          <p:cNvCxnSpPr/>
          <p:nvPr/>
        </p:nvCxnSpPr>
        <p:spPr>
          <a:xfrm>
            <a:off x="10347886" y="3779377"/>
            <a:ext cx="2" cy="1386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Connecteur droit 127">
            <a:extLst>
              <a:ext uri="{FF2B5EF4-FFF2-40B4-BE49-F238E27FC236}">
                <a16:creationId xmlns:a16="http://schemas.microsoft.com/office/drawing/2014/main" id="{FA74099A-7B80-8AA2-7E99-CA176109D64B}"/>
              </a:ext>
            </a:extLst>
          </p:cNvPr>
          <p:cNvCxnSpPr>
            <a:cxnSpLocks/>
          </p:cNvCxnSpPr>
          <p:nvPr/>
        </p:nvCxnSpPr>
        <p:spPr>
          <a:xfrm flipH="1">
            <a:off x="4646771" y="3147012"/>
            <a:ext cx="71845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1" name="Connecteur droit 130">
            <a:extLst>
              <a:ext uri="{FF2B5EF4-FFF2-40B4-BE49-F238E27FC236}">
                <a16:creationId xmlns:a16="http://schemas.microsoft.com/office/drawing/2014/main" id="{59AA1092-1B27-29C6-60E3-8BA71AC9120B}"/>
              </a:ext>
            </a:extLst>
          </p:cNvPr>
          <p:cNvCxnSpPr>
            <a:cxnSpLocks/>
          </p:cNvCxnSpPr>
          <p:nvPr/>
        </p:nvCxnSpPr>
        <p:spPr>
          <a:xfrm flipH="1">
            <a:off x="2784171" y="3143176"/>
            <a:ext cx="43526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7044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Grand écran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Organigramme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</dc:title>
  <dc:creator>EMS Les 3 Sapins</dc:creator>
  <cp:lastModifiedBy>philippe zurlinden</cp:lastModifiedBy>
  <cp:revision>2</cp:revision>
  <dcterms:created xsi:type="dcterms:W3CDTF">2023-10-23T11:37:46Z</dcterms:created>
  <dcterms:modified xsi:type="dcterms:W3CDTF">2023-11-06T09:23:46Z</dcterms:modified>
</cp:coreProperties>
</file>